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6" y="-12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5D8CAA6-3315-4BF4-8D96-394963F423A6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52FD311-06A8-4830-925C-B148E5A7491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Cell Structure and Function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 #3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Passive Transport vs. Active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Passive transport occurs with out using energy.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Think about pushing a boulder down a hill!!!</a:t>
            </a:r>
          </a:p>
          <a:p>
            <a:endParaRPr lang="en-US" dirty="0" smtClean="0"/>
          </a:p>
          <a:p>
            <a:r>
              <a:rPr lang="en-US" dirty="0" smtClean="0"/>
              <a:t>Active transport needs energy.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Think about pushing the same boulder back up the hill.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Diffusion</a:t>
            </a:r>
            <a:r>
              <a:rPr lang="en-US" dirty="0" smtClean="0"/>
              <a:t> is the movement of particles from an area of high concentration to an area of low concentration.</a:t>
            </a:r>
          </a:p>
          <a:p>
            <a:endParaRPr lang="en-US" b="1" dirty="0" smtClean="0"/>
          </a:p>
          <a:p>
            <a:r>
              <a:rPr lang="en-US" dirty="0" smtClean="0"/>
              <a:t>What happens when you bust a water balloon?</a:t>
            </a:r>
          </a:p>
          <a:p>
            <a:endParaRPr lang="en-US" dirty="0"/>
          </a:p>
        </p:txBody>
      </p:sp>
      <p:pic>
        <p:nvPicPr>
          <p:cNvPr id="5" name="Picture 4" descr="the-water-balloon-bu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3657600"/>
            <a:ext cx="4711700" cy="2908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Facilitated diffusion </a:t>
            </a:r>
            <a:r>
              <a:rPr lang="en-US" dirty="0" smtClean="0"/>
              <a:t>is the diffusion (see previous slide for definition) of certain particles across a membrane with the help of protein channels.</a:t>
            </a:r>
            <a:endParaRPr lang="en-US" b="1" dirty="0"/>
          </a:p>
        </p:txBody>
      </p:sp>
      <p:pic>
        <p:nvPicPr>
          <p:cNvPr id="4" name="Picture 3" descr="facilitatedDiffus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2971800"/>
            <a:ext cx="5432778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Osmosis </a:t>
            </a:r>
            <a:r>
              <a:rPr lang="en-US" dirty="0" smtClean="0"/>
              <a:t>is type of facilitated diffusion.</a:t>
            </a:r>
          </a:p>
          <a:p>
            <a:endParaRPr lang="en-US" b="1" dirty="0" smtClean="0"/>
          </a:p>
          <a:p>
            <a:r>
              <a:rPr lang="en-US" dirty="0" smtClean="0"/>
              <a:t>It is the diffusion of water molecules across a membrane.</a:t>
            </a:r>
          </a:p>
          <a:p>
            <a:endParaRPr lang="en-US" dirty="0" smtClean="0"/>
          </a:p>
          <a:p>
            <a:r>
              <a:rPr lang="en-US" dirty="0" smtClean="0"/>
              <a:t>The water CAN NOT travel through the membrane (</a:t>
            </a:r>
            <a:r>
              <a:rPr lang="en-US" dirty="0" err="1" smtClean="0"/>
              <a:t>phospho</a:t>
            </a:r>
            <a:r>
              <a:rPr lang="en-US" b="1" dirty="0" err="1" smtClean="0"/>
              <a:t>lipid</a:t>
            </a:r>
            <a:r>
              <a:rPr lang="en-US" dirty="0" smtClean="0"/>
              <a:t>) on its own.</a:t>
            </a:r>
          </a:p>
          <a:p>
            <a:endParaRPr lang="en-US" dirty="0" smtClean="0"/>
          </a:p>
          <a:p>
            <a:r>
              <a:rPr lang="en-US" dirty="0" smtClean="0"/>
              <a:t>It must travel through protein channels that run through the membrane.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Transport</a:t>
            </a:r>
            <a:endParaRPr lang="en-US" dirty="0"/>
          </a:p>
        </p:txBody>
      </p:sp>
      <p:pic>
        <p:nvPicPr>
          <p:cNvPr id="4" name="Content Placeholder 3" descr="osmosi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828800"/>
            <a:ext cx="7696200" cy="42672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the following: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Osmotic Pressure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Hypertonic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Hypotonic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Isotonic</a:t>
            </a:r>
            <a:endParaRPr lang="en-US" dirty="0"/>
          </a:p>
        </p:txBody>
      </p:sp>
      <p:pic>
        <p:nvPicPr>
          <p:cNvPr id="4" name="Picture 3" descr="hyper,_hypo,_is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066800"/>
            <a:ext cx="3352800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err="1" smtClean="0"/>
              <a:t>Exocytosis</a:t>
            </a:r>
            <a:r>
              <a:rPr lang="en-US" dirty="0" smtClean="0"/>
              <a:t> is the movement of large particles out of cell with the help of vesicles (pouches of cell membrane).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b="1" dirty="0" err="1" smtClean="0"/>
              <a:t>Endocytosis</a:t>
            </a:r>
            <a:r>
              <a:rPr lang="en-US" dirty="0" smtClean="0"/>
              <a:t> is the movement of large particles into a cell with the help of vesicles.</a:t>
            </a:r>
          </a:p>
          <a:p>
            <a:endParaRPr lang="en-US" b="1" dirty="0" smtClean="0"/>
          </a:p>
          <a:p>
            <a:pPr lvl="1"/>
            <a:r>
              <a:rPr lang="en-US" i="1" dirty="0" err="1" smtClean="0"/>
              <a:t>Pinocytosis</a:t>
            </a:r>
            <a:r>
              <a:rPr lang="en-US" dirty="0" smtClean="0"/>
              <a:t> is the movement of liquids.</a:t>
            </a:r>
          </a:p>
          <a:p>
            <a:pPr lvl="1"/>
            <a:endParaRPr lang="en-US" i="1" dirty="0" smtClean="0"/>
          </a:p>
          <a:p>
            <a:pPr lvl="1"/>
            <a:r>
              <a:rPr lang="en-US" i="1" dirty="0" err="1" smtClean="0"/>
              <a:t>Phagocytosis</a:t>
            </a:r>
            <a:r>
              <a:rPr lang="en-US" dirty="0" smtClean="0"/>
              <a:t> is the movement of solids.</a:t>
            </a:r>
            <a:endParaRPr lang="en-US" i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</TotalTime>
  <Words>216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Equity</vt:lpstr>
      <vt:lpstr>Topic #3</vt:lpstr>
      <vt:lpstr>Passive Transport vs. Active Transport</vt:lpstr>
      <vt:lpstr>Passive Transport</vt:lpstr>
      <vt:lpstr>Passive Transport</vt:lpstr>
      <vt:lpstr>Passive Transport</vt:lpstr>
      <vt:lpstr>Passive Transport</vt:lpstr>
      <vt:lpstr>Passive Transport</vt:lpstr>
      <vt:lpstr>Active Transport</vt:lpstr>
    </vt:vector>
  </TitlesOfParts>
  <Company>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#3</dc:title>
  <dc:creator> </dc:creator>
  <cp:lastModifiedBy> </cp:lastModifiedBy>
  <cp:revision>1</cp:revision>
  <dcterms:created xsi:type="dcterms:W3CDTF">2012-02-17T16:05:30Z</dcterms:created>
  <dcterms:modified xsi:type="dcterms:W3CDTF">2012-02-17T16:08:07Z</dcterms:modified>
</cp:coreProperties>
</file>